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03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74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67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26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8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56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86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5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46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0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50AAB-DD8F-4E14-8B4B-2CFEC78EA2C9}" type="datetimeFigureOut">
              <a:rPr lang="pt-BR" smtClean="0"/>
              <a:t>30/10/2015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0F86-7E96-4F7D-9A11-4D13AE6218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71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" y="65524"/>
            <a:ext cx="12193833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39766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7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" y="26888"/>
            <a:ext cx="12263192" cy="68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1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30" y="0"/>
            <a:ext cx="12311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6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30" y="0"/>
            <a:ext cx="123114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6" y="14008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6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3" y="25758"/>
            <a:ext cx="12251731" cy="68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" y="65525"/>
            <a:ext cx="12134101" cy="6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8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54" y="32147"/>
            <a:ext cx="12226054" cy="68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8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1129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5" y="14008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4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6" y="1129"/>
            <a:ext cx="12263196" cy="68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1129"/>
            <a:ext cx="12309436" cy="68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" y="14008"/>
            <a:ext cx="12193833" cy="67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6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6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6" y="52645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6" y="1130"/>
            <a:ext cx="12309434" cy="6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" y="65525"/>
            <a:ext cx="12134101" cy="6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52645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6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" y="65525"/>
            <a:ext cx="12134101" cy="6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65524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" y="78403"/>
            <a:ext cx="12193832" cy="67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4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" y="65525"/>
            <a:ext cx="12134101" cy="6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3" y="25758"/>
            <a:ext cx="12251731" cy="68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jhoni</dc:creator>
  <cp:lastModifiedBy>jhoni</cp:lastModifiedBy>
  <cp:revision>19</cp:revision>
  <dcterms:created xsi:type="dcterms:W3CDTF">2015-10-30T12:50:55Z</dcterms:created>
  <dcterms:modified xsi:type="dcterms:W3CDTF">2015-10-30T15:53:01Z</dcterms:modified>
</cp:coreProperties>
</file>